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1B12C-5A20-453A-9FF4-2256866719F7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E40B9-6EF0-45CD-A077-3057AD9AA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76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E40B9-6EF0-45CD-A077-3057AD9AAE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1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E40B9-6EF0-45CD-A077-3057AD9AAE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42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7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11" Type="http://schemas.openxmlformats.org/officeDocument/2006/relationships/image" Target="../media/image75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74.png"/><Relationship Id="rId4" Type="http://schemas.openxmlformats.org/officeDocument/2006/relationships/image" Target="../media/image1.png"/><Relationship Id="rId9" Type="http://schemas.openxmlformats.org/officeDocument/2006/relationships/image" Target="../media/image73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8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11" Type="http://schemas.openxmlformats.org/officeDocument/2006/relationships/image" Target="../media/image81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80.png"/><Relationship Id="rId4" Type="http://schemas.openxmlformats.org/officeDocument/2006/relationships/image" Target="../media/image1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audio" Target="../media/media3.m4a"/><Relationship Id="rId16" Type="http://schemas.openxmlformats.org/officeDocument/2006/relationships/image" Target="../media/image29.png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3.png"/><Relationship Id="rId3" Type="http://schemas.microsoft.com/office/2007/relationships/media" Target="../media/media5.mp4"/><Relationship Id="rId7" Type="http://schemas.openxmlformats.org/officeDocument/2006/relationships/image" Target="../media/image1.png"/><Relationship Id="rId12" Type="http://schemas.openxmlformats.org/officeDocument/2006/relationships/image" Target="../media/image32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4.png"/><Relationship Id="rId10" Type="http://schemas.openxmlformats.org/officeDocument/2006/relationships/image" Target="../media/image5.png"/><Relationship Id="rId4" Type="http://schemas.openxmlformats.org/officeDocument/2006/relationships/video" Target="../media/media5.mp4"/><Relationship Id="rId9" Type="http://schemas.openxmlformats.org/officeDocument/2006/relationships/image" Target="../media/image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6.png"/><Relationship Id="rId7" Type="http://schemas.openxmlformats.org/officeDocument/2006/relationships/image" Target="../media/image1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audio" Target="../media/media6.m4a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5" Type="http://schemas.openxmlformats.org/officeDocument/2006/relationships/image" Target="../media/image40.png"/><Relationship Id="rId23" Type="http://schemas.openxmlformats.org/officeDocument/2006/relationships/image" Target="../media/image16.png"/><Relationship Id="rId10" Type="http://schemas.openxmlformats.org/officeDocument/2006/relationships/image" Target="../media/image33.png"/><Relationship Id="rId19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audio" Target="../media/media7.m4a"/><Relationship Id="rId16" Type="http://schemas.openxmlformats.org/officeDocument/2006/relationships/image" Target="../media/image54.png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5" Type="http://schemas.openxmlformats.org/officeDocument/2006/relationships/image" Target="../media/image53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0.pn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audio" Target="../media/media8.m4a"/><Relationship Id="rId16" Type="http://schemas.openxmlformats.org/officeDocument/2006/relationships/image" Target="../media/image63.png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11" Type="http://schemas.openxmlformats.org/officeDocument/2006/relationships/image" Target="../media/image58.png"/><Relationship Id="rId5" Type="http://schemas.openxmlformats.org/officeDocument/2006/relationships/image" Target="../media/image1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11" Type="http://schemas.openxmlformats.org/officeDocument/2006/relationships/image" Target="../media/image67.png"/><Relationship Id="rId5" Type="http://schemas.openxmlformats.org/officeDocument/2006/relationships/image" Target="../media/image2.png"/><Relationship Id="rId10" Type="http://schemas.openxmlformats.org/officeDocument/2006/relationships/image" Target="../media/image61.png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7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11" Type="http://schemas.openxmlformats.org/officeDocument/2006/relationships/image" Target="../media/image70.png"/><Relationship Id="rId5" Type="http://schemas.openxmlformats.org/officeDocument/2006/relationships/image" Target="../media/image2.png"/><Relationship Id="rId10" Type="http://schemas.openxmlformats.org/officeDocument/2006/relationships/image" Target="../media/image61.png"/><Relationship Id="rId4" Type="http://schemas.openxmlformats.org/officeDocument/2006/relationships/image" Target="../media/image1.pn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596900" y="8140700"/>
            <a:ext cx="6604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900" y="8166100"/>
            <a:ext cx="52197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2900" y="8166100"/>
            <a:ext cx="9017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72900" y="8737600"/>
            <a:ext cx="52197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2900" y="8737600"/>
            <a:ext cx="9017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22500" y="508000"/>
            <a:ext cx="34671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22100" y="8102600"/>
            <a:ext cx="10414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22100" y="8686800"/>
            <a:ext cx="10795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84000" y="8115300"/>
            <a:ext cx="54356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30100" y="8712200"/>
            <a:ext cx="46101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000" y="3263900"/>
            <a:ext cx="12331700" cy="482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" y="6565900"/>
            <a:ext cx="4572000" cy="1663700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5305A2F1-405F-7276-BDFC-16044A0F9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4"/>
    </mc:Choice>
    <mc:Fallback>
      <p:transition spd="slow" advTm="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4300" y="2374900"/>
            <a:ext cx="6172200" cy="549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60900" y="9652000"/>
            <a:ext cx="6985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1041400"/>
            <a:ext cx="41910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2463800"/>
            <a:ext cx="11125200" cy="372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500" y="6057900"/>
            <a:ext cx="10096500" cy="281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49100" y="7861300"/>
            <a:ext cx="56261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" y="419100"/>
            <a:ext cx="2692400" cy="3009900"/>
          </a:xfrm>
          <a:prstGeom prst="rect">
            <a:avLst/>
          </a:prstGeom>
        </p:spPr>
      </p:pic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C51AE40F-A973-CE93-4253-1065C9BB3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59"/>
    </mc:Choice>
    <mc:Fallback>
      <p:transition spd="slow" advTm="40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9652000"/>
            <a:ext cx="4572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1041400"/>
            <a:ext cx="30480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" y="292100"/>
            <a:ext cx="26543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3848100"/>
            <a:ext cx="14668500" cy="168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700" y="2717800"/>
            <a:ext cx="15240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5689600"/>
            <a:ext cx="2120900" cy="109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00" y="6616700"/>
            <a:ext cx="12763500" cy="1689100"/>
          </a:xfrm>
          <a:prstGeom prst="rect">
            <a:avLst/>
          </a:prstGeom>
        </p:spPr>
      </p:pic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6BF213BF-67C1-E35F-C55C-101DC0056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50"/>
    </mc:Choice>
    <mc:Fallback>
      <p:transition spd="slow" advTm="48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" y="4203700"/>
            <a:ext cx="12750800" cy="21463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8F48DFE-F02E-3567-389D-2CD0A7FAE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2"/>
    </mc:Choice>
    <mc:Fallback>
      <p:transition spd="slow" advTm="5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2800" y="9664700"/>
            <a:ext cx="7874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1041400"/>
            <a:ext cx="5829300" cy="172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374900" cy="29591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9D385873-6842-0876-737F-E301A633E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F8A69BAB-22B3-0CE8-AF75-A3C4AF6ACA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900" y="2882900"/>
            <a:ext cx="15100300" cy="603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54"/>
    </mc:Choice>
    <mc:Fallback>
      <p:transition spd="slow" advTm="41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6195568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200" y="5588000"/>
            <a:ext cx="13182600" cy="50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6195568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083300" y="5842000"/>
            <a:ext cx="63500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11700" y="9664700"/>
            <a:ext cx="5715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1041400"/>
            <a:ext cx="48006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" y="2908300"/>
            <a:ext cx="4165600" cy="252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0900" y="2755900"/>
            <a:ext cx="3975100" cy="326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7300" y="6146800"/>
            <a:ext cx="4038600" cy="283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4400" y="6578600"/>
            <a:ext cx="3975100" cy="240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4100" y="1422400"/>
            <a:ext cx="8966200" cy="1066800"/>
          </a:xfrm>
          <a:prstGeom prst="rect">
            <a:avLst/>
          </a:prstGeom>
        </p:spPr>
      </p:pic>
      <p:pic>
        <p:nvPicPr>
          <p:cNvPr id="40" name="오디오 39">
            <a:hlinkClick r:id="" action="ppaction://media"/>
            <a:extLst>
              <a:ext uri="{FF2B5EF4-FFF2-40B4-BE49-F238E27FC236}">
                <a16:creationId xmlns:a16="http://schemas.microsoft.com/office/drawing/2014/main" id="{068FBEA3-8C4F-0DA0-C8B2-36820FF8A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50"/>
    </mc:Choice>
    <mc:Fallback>
      <p:transition spd="slow" advTm="47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49800" y="9702800"/>
            <a:ext cx="6223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5800" y="1104900"/>
            <a:ext cx="9207500" cy="254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431800"/>
            <a:ext cx="2603500" cy="2959100"/>
          </a:xfrm>
          <a:prstGeom prst="rect">
            <a:avLst/>
          </a:prstGeom>
        </p:spPr>
      </p:pic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2AD9ECDA-2824-F227-9B36-3E13A3CE548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74"/>
                </p14:media>
              </p:ext>
            </p:extLst>
          </p:nvPr>
        </p:nvPicPr>
        <p:blipFill>
          <a:blip r:embed="rId14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6" name="KakaoTalk_20240525_185117624 - Trim">
            <a:hlinkClick r:id="" action="ppaction://media"/>
            <a:extLst>
              <a:ext uri="{FF2B5EF4-FFF2-40B4-BE49-F238E27FC236}">
                <a16:creationId xmlns:a16="http://schemas.microsoft.com/office/drawing/2014/main" id="{288E4E6A-9FBA-090E-474C-9DE7D1B405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24200" y="2552700"/>
            <a:ext cx="11049000" cy="6215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1"/>
    </mc:Choice>
    <mc:Fallback>
      <p:transition spd="slow" advTm="7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87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9702800"/>
            <a:ext cx="6096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1104900"/>
            <a:ext cx="9207500" cy="254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431800"/>
            <a:ext cx="2603500" cy="295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0" y="2476500"/>
            <a:ext cx="1651000" cy="1092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" y="3797300"/>
            <a:ext cx="2336800" cy="68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300" y="3759200"/>
            <a:ext cx="23749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0600" y="3759200"/>
            <a:ext cx="6019800" cy="1016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" y="4851400"/>
            <a:ext cx="2336800" cy="68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700" y="4800600"/>
            <a:ext cx="25781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0600" y="4800600"/>
            <a:ext cx="12230100" cy="1016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7975600"/>
            <a:ext cx="2336800" cy="685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5400" y="7835900"/>
            <a:ext cx="1854200" cy="1130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68700" y="7924800"/>
            <a:ext cx="6184900" cy="1016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" y="6934200"/>
            <a:ext cx="2336800" cy="685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3800" y="6883400"/>
            <a:ext cx="2006600" cy="1016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68700" y="6883400"/>
            <a:ext cx="11315700" cy="1016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" y="5892800"/>
            <a:ext cx="2336800" cy="685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700" y="5842000"/>
            <a:ext cx="2590800" cy="1016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30600" y="5842000"/>
            <a:ext cx="4279900" cy="1016000"/>
          </a:xfrm>
          <a:prstGeom prst="rect">
            <a:avLst/>
          </a:prstGeom>
        </p:spPr>
      </p:pic>
      <p:pic>
        <p:nvPicPr>
          <p:cNvPr id="42" name="오디오 41">
            <a:hlinkClick r:id="" action="ppaction://media"/>
            <a:extLst>
              <a:ext uri="{FF2B5EF4-FFF2-40B4-BE49-F238E27FC236}">
                <a16:creationId xmlns:a16="http://schemas.microsoft.com/office/drawing/2014/main" id="{C3B11141-A125-F116-D130-F5DA2B45C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52"/>
    </mc:Choice>
    <mc:Fallback>
      <p:transition spd="slow" advTm="54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7900" y="9702800"/>
            <a:ext cx="4826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1104900"/>
            <a:ext cx="9207500" cy="254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431800"/>
            <a:ext cx="2603500" cy="295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900" y="2933700"/>
            <a:ext cx="9779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" y="5105400"/>
            <a:ext cx="11430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2781300"/>
            <a:ext cx="13601700" cy="1917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7300" y="4978400"/>
            <a:ext cx="3606800" cy="1016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7300" y="4699000"/>
            <a:ext cx="12725400" cy="275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" y="7264400"/>
            <a:ext cx="1143000" cy="774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7124700"/>
            <a:ext cx="4343400" cy="101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03500" y="7708900"/>
            <a:ext cx="11442700" cy="1016000"/>
          </a:xfrm>
          <a:prstGeom prst="rect">
            <a:avLst/>
          </a:prstGeom>
        </p:spPr>
      </p:pic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F3C1CAE9-9C64-15FB-56A5-CCA01BD89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15"/>
    </mc:Choice>
    <mc:Fallback>
      <p:transition spd="slow" advTm="58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3162300"/>
            <a:ext cx="52705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5100" y="3136900"/>
            <a:ext cx="5270500" cy="2959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4900" y="3136900"/>
            <a:ext cx="5219700" cy="293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87900" y="9702800"/>
            <a:ext cx="4953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5800" y="1079500"/>
            <a:ext cx="141859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" y="419100"/>
            <a:ext cx="2692400" cy="300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200" y="6146800"/>
            <a:ext cx="53594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27800" y="6146800"/>
            <a:ext cx="55245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90500" y="6146800"/>
            <a:ext cx="4610100" cy="1028700"/>
          </a:xfrm>
          <a:prstGeom prst="rect">
            <a:avLst/>
          </a:prstGeom>
        </p:spPr>
      </p:pic>
      <p:pic>
        <p:nvPicPr>
          <p:cNvPr id="56" name="오디오 55">
            <a:hlinkClick r:id="" action="ppaction://media"/>
            <a:extLst>
              <a:ext uri="{FF2B5EF4-FFF2-40B4-BE49-F238E27FC236}">
                <a16:creationId xmlns:a16="http://schemas.microsoft.com/office/drawing/2014/main" id="{B55DED93-4104-2C1D-B14E-F8ACE474F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86"/>
    </mc:Choice>
    <mc:Fallback>
      <p:transition spd="slow" advTm="25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95800" y="9702800"/>
            <a:ext cx="10795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1041400"/>
            <a:ext cx="74295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" y="419100"/>
            <a:ext cx="26924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900" y="2819400"/>
            <a:ext cx="14503400" cy="5080000"/>
          </a:xfrm>
          <a:prstGeom prst="rect">
            <a:avLst/>
          </a:prstGeom>
        </p:spPr>
      </p:pic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C8012D21-E998-F10A-A273-D600CCF1F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68"/>
    </mc:Choice>
    <mc:Fallback>
      <p:transition spd="slow" advTm="48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4400" y="9652000"/>
            <a:ext cx="5334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1041400"/>
            <a:ext cx="4152900" cy="170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" y="419100"/>
            <a:ext cx="26924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2806700"/>
            <a:ext cx="15544800" cy="3733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4300" y="7023100"/>
            <a:ext cx="17830800" cy="1930400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F89EB330-D55B-1684-247E-F76F45FD8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93"/>
    </mc:Choice>
    <mc:Fallback>
      <p:transition spd="slow" advTm="44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</Words>
  <Application>Microsoft Office PowerPoint</Application>
  <PresentationFormat>사용자 지정</PresentationFormat>
  <Paragraphs>2</Paragraphs>
  <Slides>12</Slides>
  <Notes>2</Notes>
  <HiddenSlides>0</HiddenSlides>
  <MMClips>13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박주미</cp:lastModifiedBy>
  <cp:revision>3</cp:revision>
  <dcterms:created xsi:type="dcterms:W3CDTF">2006-08-16T00:00:00Z</dcterms:created>
  <dcterms:modified xsi:type="dcterms:W3CDTF">2024-05-30T15:03:07Z</dcterms:modified>
</cp:coreProperties>
</file>